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ILSSI Seifu Presentation Slides1.jpg" descr="ILSSI Seifu Presentation Slide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ILSSI Seifu Presentation Slides11.jpg" descr="ILSSI Seifu Presentation Slides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ILSSI Seifu Presentation Slides10.jpg" descr="ILSSI Seifu Presentation Slide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ILSSI Seifu Presentation Slides12.jpg" descr="ILSSI Seifu Presentation Slides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ILSSI Seifu Presentation Slides13.jpg" descr="ILSSI Seifu Presentation Slides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ILSSI Seifu Presentation Slides14.jpg" descr="ILSSI Seifu Presentation Slides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ILSSI Seifu Presentation Slides2.jpg" descr="ILSSI Seifu Presentation Slide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ILSSI Seifu Presentation Slides3.jpg" descr="ILSSI Seifu Presentation Slide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LSSI Seifu Presentation Slides4.jpg" descr="ILSSI Seifu Presentation 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ILSSI Seifu Presentation Slides5.jpg" descr="ILSSI Seifu Presentation Slides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ILSSI Seifu Presentation Slides6.jpg" descr="ILSSI Seifu Presentation Slide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ILSSI Seifu Presentation Slides7.jpg" descr="ILSSI Seifu Presentation Slides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ILSSI Seifu Presentation Slides8.jpg" descr="ILSSI Seifu Presentation Slides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ILSSI Seifu Presentation Slides9.jpg" descr="ILSSI Seifu Presentation Slides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