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ILSSI Nicole Presentation Slides1.jpg" descr="ILSSI Nicole Presentation Slides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ILSSI Nicole Presentation Slides2.jpg" descr="ILSSI Nicole Presentation Slides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ILSSI Nicole Presentation Slides3.jpg" descr="ILSSI Nicole Presentation Slides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ILSSI Nicole Presentation Slides4.jpg" descr="ILSSI Nicole Presentation Slides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ILSSI Nicole Presentation Slides5.jpg" descr="ILSSI Nicole Presentation Slides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ILSSI Nicole Presentation Slides6.jpg" descr="ILSSI Nicole Presentation Slides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ILSSI Nicole Presentation Slides7.jpg" descr="ILSSI Nicole Presentation Slides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