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ILSSI Master Presentation Slides1.jpg" descr="ILSSI Master Presentation Slide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ILSSI Master Presentation Slides10.jpg" descr="ILSSI Master Presentation Slide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ILSSI Master Presentation Slides11.jpg" descr="ILSSI Master Presentation Slides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ILSSI Master Presentation Slides12.jpg" descr="ILSSI Master Presentation Slides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ILSSI Master Presentation Slides13.jpg" descr="ILSSI Master Presentation Slides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ILSSI Master Presentation Slides14.jpg" descr="ILSSI Master Presentation Slides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ILSSI Master Presentation Slides15.jpg" descr="ILSSI Master Presentation Slides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ILSSI Master Presentation Slides16.jpg" descr="ILSSI Master Presentation Slides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ILSSI Master Presentation Slides17.jpg" descr="ILSSI Master Presentation Slides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ILSSI Master Presentation Slides18.jpg" descr="ILSSI Master Presentation Slides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ILSSI Master Presentation Slides19.jpg" descr="ILSSI Master Presentation Slides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ILSSI Master Presentation Slides2.jpg" descr="ILSSI Master Presentation Slide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ILSSI Master Presentation Slides20.jpg" descr="ILSSI Master Presentation Slides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ILSSI Master Presentation Slides21.jpg" descr="ILSSI Master Presentation Slides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ILSSI Master Presentation Slides3.jpg" descr="ILSSI Master Presentation Slide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LSSI Master Presentation Slides4.jpg" descr="ILSSI Master Presentation 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ILSSI Master Presentation Slides5.jpg" descr="ILSSI Master Presentation Slides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ILSSI Master Presentation Slides6.jpg" descr="ILSSI Master Presentation Slide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ILSSI Master Presentation Slides7.jpg" descr="ILSSI Master Presentation Slides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ILSSI Master Presentation Slides8.jpg" descr="ILSSI Master Presentation Slides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ILSSI Master Presentation Slides9.jpg" descr="ILSSI Master Presentation Slides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