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lose-up of wild plants growing between rocks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Large rock formation under dark clouds with a dirt road in the foreground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Close-up of a wild plant growing between lava rocks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waterfall surrounded by a green rocky landscape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, hilly landscape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Moss-covered rocks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Large rock formation under dark clouds with a dirt road in the foreground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ILSSI Claudia Presentation Slides1.jpg" descr="ILSSI Claudia Presentation Slides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ILSSI Claudia Presentation Slides10.jpg" descr="ILSSI Claudia Presentation Slides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4" name="ILSSI Claudia Presentation Slides11.jpg" descr="ILSSI Claudia Presentation Slides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9" name="ILSSI Claudia Presentation Slides12.jpg" descr="ILSSI Claudia Presentation Slides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4" name="ILSSI Claudia Presentation Slides13.jpg" descr="ILSSI Claudia Presentation Slides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9" name="ILSSI Claudia Presentation Slides14.jpg" descr="ILSSI Claudia Presentation Slides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4" name="ILSSI Claudia Presentation Slides15.jpg" descr="ILSSI Claudia Presentation Slides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ILSSI Claudia Presentation Slides16.jpg" descr="ILSSI Claudia Presentation Slides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4" name="ILSSI Claudia Presentation Slides17.jpg" descr="ILSSI Claudia Presentation Slides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9" name="ILSSI Claudia Presentation Slides18.jpg" descr="ILSSI Claudia Presentation Slides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4" name="ILSSI Claudia Presentation Slides19.jpg" descr="ILSSI Claudia Presentation Slides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ILSSI Claudia Presentation Slides2.jpg" descr="ILSSI Claudia Presentation Slides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fad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9" name="ILSSI Claudia Presentation Slides20.jpg" descr="ILSSI Claudia Presentation Slides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4" name="ILSSI Claudia Presentation Slides3.jpg" descr="ILSSI Claudia Presentation Slides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ILSSI Claudia Presentation Slides4.jpg" descr="ILSSI Claudia Presentation Slides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4" name="ILSSI Claudia Presentation Slides5.jpg" descr="ILSSI Claudia Presentation Slides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9" name="ILSSI Claudia Presentation Slides6.jpg" descr="ILSSI Claudia Presentation Slides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ILSSI Claudia Presentation Slides7.jpg" descr="ILSSI Claudia Presentation Slides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ILSSI Claudia Presentation Slides8.jpg" descr="ILSSI Claudia Presentation Slides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lide 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Subtitle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3" name="Slide bullet text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4" name="ILSSI Claudia Presentation Slides9.jpg" descr="ILSSI Claudia Presentation Slides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fade/>
      </p:transition>
    </mc:Choice>
    <mc:Fallback>
      <p:transition spd="fast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